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2EA91-E952-4933-93B9-92E797F24473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8C8F0-ABF1-46AC-A3D6-76F2665AD1E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nadem.gob.mx/templates/protostar/sectores_estrategicos.php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23728" y="1364575"/>
            <a:ext cx="5904656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MIPYMES que desarrollaron sus habilidades empresariales por medio de eventos, campañas, talleres, metodologías y cursos y que pertenecen a los sectores estratégicos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9" name="Picture 8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4860032" y="263691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996952"/>
            <a:ext cx="67687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prstClr val="black"/>
                </a:solidFill>
              </a:rPr>
              <a:t>Mide la proporción de MIPYMES que desarrollaron habilidades empresariales para la operación de su negocio por medio de eventos, campañas, talleres, metodologías y cursos  apoyados por el INADEM y que pertenecen a los sectores estratégicos identificados de manera conjunta con cada una de las entidades federativas*.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6290736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El mapa de los sectores estratégicos de cada una de las entidades federativas se encuentra disponible en el link:</a:t>
            </a:r>
          </a:p>
          <a:p>
            <a:r>
              <a:rPr lang="es-MX" sz="1400" dirty="0">
                <a:solidFill>
                  <a:prstClr val="black"/>
                </a:solidFill>
                <a:hlinkClick r:id="rId5"/>
              </a:rPr>
              <a:t>https://www.inadem.gob.mx/templates/protostar/sectores_estrategicos.php</a:t>
            </a:r>
            <a:endParaRPr lang="es-MX" sz="1400" dirty="0">
              <a:solidFill>
                <a:prstClr val="black"/>
              </a:solidFill>
            </a:endParaRPr>
          </a:p>
          <a:p>
            <a:r>
              <a:rPr lang="es-MX" sz="14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7704" y="43651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4653136"/>
          <a:ext cx="6768751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de sectores estratégicos que desarrollaron sus habilidades empresariales por medio de eventos, campañas, talleres, metodologías y cursos en</a:t>
                      </a:r>
                      <a:r>
                        <a:rPr lang="es-MX" sz="1400" baseline="0" dirty="0" smtClean="0"/>
                        <a:t> el período t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MIPYMES que desarrollaron sus habilidades empresariales por medio de eventos, campañas, talleres, metodologías y cursos en</a:t>
                      </a:r>
                      <a:r>
                        <a:rPr lang="es-MX" sz="1400" baseline="0" dirty="0" smtClean="0"/>
                        <a:t> el período t</a:t>
                      </a:r>
                      <a:endParaRPr lang="es-MX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717032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r>
              <a:rPr lang="es-MX" dirty="0">
                <a:solidFill>
                  <a:prstClr val="black"/>
                </a:solidFill>
              </a:rPr>
              <a:t>1) </a:t>
            </a:r>
            <a:r>
              <a:rPr lang="es-MX" sz="1600" dirty="0">
                <a:solidFill>
                  <a:prstClr val="black"/>
                </a:solidFill>
              </a:rPr>
              <a:t>MIPYMES beneficiadas de la convocatoria: </a:t>
            </a:r>
          </a:p>
          <a:p>
            <a:pPr lvl="1">
              <a:buFont typeface="Arial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2.6  Realización o participación en eventos empresariales y de </a:t>
            </a:r>
            <a:r>
              <a:rPr lang="es-MX" sz="1600" dirty="0" smtClean="0">
                <a:solidFill>
                  <a:prstClr val="black"/>
                </a:solidFill>
              </a:rPr>
              <a:t>emprendimiento</a:t>
            </a:r>
            <a:endParaRPr lang="es-MX" sz="1600" dirty="0">
              <a:solidFill>
                <a:prstClr val="black"/>
              </a:solidFill>
            </a:endParaRPr>
          </a:p>
          <a:p>
            <a:pPr marL="82550" lvl="1" indent="-82550" algn="just"/>
            <a:r>
              <a:rPr lang="es-MX" sz="1600" dirty="0">
                <a:solidFill>
                  <a:prstClr val="black"/>
                </a:solidFill>
              </a:rPr>
              <a:t>2) MIPYMES beneficiadas a través de los proyectos apoyados bajo los convenios de coordinación con los estados.</a:t>
            </a:r>
          </a:p>
          <a:p>
            <a:pPr marL="82550" lvl="1" indent="-82550"/>
            <a:r>
              <a:rPr lang="es-MX" sz="1600" dirty="0" smtClean="0">
                <a:solidFill>
                  <a:prstClr val="black"/>
                </a:solidFill>
              </a:rPr>
              <a:t>3) </a:t>
            </a:r>
            <a:r>
              <a:rPr lang="es-MX" sz="1600" smtClean="0">
                <a:solidFill>
                  <a:prstClr val="black"/>
                </a:solidFill>
              </a:rPr>
              <a:t>MIPYMES atendidas Semana </a:t>
            </a:r>
            <a:r>
              <a:rPr lang="es-MX" sz="1600" dirty="0" smtClean="0">
                <a:solidFill>
                  <a:prstClr val="black"/>
                </a:solidFill>
              </a:rPr>
              <a:t>Nacional del Emprendedor.</a:t>
            </a:r>
          </a:p>
          <a:p>
            <a:pPr marL="82550" lvl="1" indent="-82550"/>
            <a:endParaRPr lang="es-MX" dirty="0">
              <a:solidFill>
                <a:prstClr val="black"/>
              </a:solidFill>
            </a:endParaRPr>
          </a:p>
          <a:p>
            <a:pPr marL="82550" lvl="1" indent="-82550"/>
            <a:r>
              <a:rPr lang="es-MX" dirty="0">
                <a:solidFill>
                  <a:prstClr val="black"/>
                </a:solidFill>
              </a:rPr>
              <a:t>La relación de proyectos aprobados de la convocatoria 2.6 se encuentra disponible en el link: </a:t>
            </a:r>
            <a:r>
              <a:rPr lang="es-MX" dirty="0" smtClean="0">
                <a:solidFill>
                  <a:prstClr val="black"/>
                </a:solidFill>
              </a:rPr>
              <a:t> https://www.inadem.gob.mx/fondo-nacional-emprendedor/resultados-de-las-convocatorias-2015/ </a:t>
            </a:r>
            <a:endParaRPr lang="es-MX" dirty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683568" y="1268760"/>
            <a:ext cx="8208912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7" y="1628800"/>
          <a:ext cx="8208913" cy="201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55601"/>
                <a:gridCol w="1452712"/>
                <a:gridCol w="54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21%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 convocatoria 2.6 Realización o participación en eventos empresariales y de emprendimiento y los proyectos por asignación directa apoyó a 124 proyectos que comprometen beneficiar a 23,199 MIPYMES. Por su parte, a través de la Semana del Emprendedor se atendieron 19,539 empresas, con lo que el total de MIPYMES que desarrollaron sus habilidades empresariales asciende a 42,738 MIPYMES, de las cuales 8,938 correspondieron a los sectores estratégicos, con lo que cumple la meta de atención establecida en 20%.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329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7</cp:revision>
  <dcterms:created xsi:type="dcterms:W3CDTF">2015-09-21T17:12:33Z</dcterms:created>
  <dcterms:modified xsi:type="dcterms:W3CDTF">2016-10-18T04:01:14Z</dcterms:modified>
</cp:coreProperties>
</file>